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</p:sldMasterIdLst>
  <p:notesMasterIdLst>
    <p:notesMasterId r:id="rId83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330" r:id="rId20"/>
    <p:sldId id="331" r:id="rId21"/>
    <p:sldId id="269" r:id="rId22"/>
    <p:sldId id="332" r:id="rId23"/>
    <p:sldId id="334" r:id="rId24"/>
    <p:sldId id="342" r:id="rId25"/>
    <p:sldId id="343" r:id="rId26"/>
    <p:sldId id="344" r:id="rId27"/>
    <p:sldId id="274" r:id="rId28"/>
    <p:sldId id="275" r:id="rId29"/>
    <p:sldId id="345" r:id="rId30"/>
    <p:sldId id="346" r:id="rId31"/>
    <p:sldId id="347" r:id="rId32"/>
    <p:sldId id="278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0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17" r:id="rId71"/>
    <p:sldId id="318" r:id="rId72"/>
    <p:sldId id="319" r:id="rId73"/>
    <p:sldId id="320" r:id="rId74"/>
    <p:sldId id="321" r:id="rId75"/>
    <p:sldId id="322" r:id="rId76"/>
    <p:sldId id="323" r:id="rId77"/>
    <p:sldId id="324" r:id="rId78"/>
    <p:sldId id="325" r:id="rId79"/>
    <p:sldId id="326" r:id="rId80"/>
    <p:sldId id="327" r:id="rId81"/>
    <p:sldId id="328" r:id="rId8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4" roundtripDataSignature="AMtx7mg/ocjBpi/ZLYI8NYOXRZJ/q6hl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38"/>
  </p:normalViewPr>
  <p:slideViewPr>
    <p:cSldViewPr snapToGrid="0">
      <p:cViewPr varScale="1">
        <p:scale>
          <a:sx n="113" d="100"/>
          <a:sy n="113" d="100"/>
        </p:scale>
        <p:origin x="58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customschemas.google.com/relationships/presentationmetadata" Target="metadata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slide" Target="slides/slide73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slide" Target="slides/slide7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slide" Target="slides/slide74.xml"/><Relationship Id="rId85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83" Type="http://schemas.openxmlformats.org/officeDocument/2006/relationships/notesMaster" Target="notesMasters/notes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81" Type="http://schemas.openxmlformats.org/officeDocument/2006/relationships/slide" Target="slides/slide75.xml"/><Relationship Id="rId86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theme" Target="theme/theme1.xml"/><Relationship Id="rId61" Type="http://schemas.openxmlformats.org/officeDocument/2006/relationships/slide" Target="slides/slide55.xml"/><Relationship Id="rId82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4" name="Google Shape;4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9" name="Google Shape;5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5" name="Google Shape;5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3" name="Google Shape;56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5" name="Google Shape;5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>
          <a:extLst>
            <a:ext uri="{FF2B5EF4-FFF2-40B4-BE49-F238E27FC236}">
              <a16:creationId xmlns:a16="http://schemas.microsoft.com/office/drawing/2014/main" id="{713563F1-36F3-AAF7-5597-23BAF5A3E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11:notes">
            <a:extLst>
              <a:ext uri="{FF2B5EF4-FFF2-40B4-BE49-F238E27FC236}">
                <a16:creationId xmlns:a16="http://schemas.microsoft.com/office/drawing/2014/main" id="{45984C2C-327C-EADE-A546-1918BF1644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5" name="Google Shape;575;p11:notes">
            <a:extLst>
              <a:ext uri="{FF2B5EF4-FFF2-40B4-BE49-F238E27FC236}">
                <a16:creationId xmlns:a16="http://schemas.microsoft.com/office/drawing/2014/main" id="{7AF67FD0-3DF3-DE6D-CB52-6A514A97DA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6424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2" name="Google Shape;502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1" name="Google Shape;6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23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8" name="Google Shape;6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4" name="Google Shape;6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9" name="Google Shape;64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a4024ab1a9_3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g3a4024ab1a9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4" name="Google Shape;65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9" name="Google Shape;65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6" name="Google Shape;66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1" name="Google Shape;67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6" name="Google Shape;67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1" name="Google Shape;68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7" name="Google Shape;68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2" name="Google Shape;69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7" name="Google Shape;69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2" name="Google Shape;70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3a4024ab1a9_3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g3a4024ab1a9_3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7" name="Google Shape;70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2" name="Google Shape;71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7" name="Google Shape;717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8" name="Google Shape;718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44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3a3c86f7a5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3a3c86f7a5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g3a3c86f7a5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45</a:t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g3a3c86f7a5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" name="Google Shape;730;g3a3c86f7a52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g3a3c86f7a52_0_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46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g3a3c86f7a5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6" name="Google Shape;736;g3a3c86f7a5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" name="Google Shape;737;g3a3c86f7a52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47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3a3c86f7a5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3a3c86f7a5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g3a3c86f7a52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48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8" name="Google Shape;74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3" name="Google Shape;75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8" name="Google Shape;75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2" name="Google Shape;52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4" name="Google Shape;76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9" name="Google Shape;789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4" name="Google Shape;794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99" name="Google Shape;799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0" name="Google Shape;800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6" name="Google Shape;806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2" name="Google Shape;812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8" name="Google Shape;818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9" name="Google Shape;5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3" name="Google Shape;823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0" name="Google Shape;830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5" name="Google Shape;835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0" name="Google Shape;840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3a3c86f7a52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1" name="Google Shape;851;g3a3c86f7a52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g3a3c86f7a52_0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67</a:t>
            </a:fld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g3a3c86f7a5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7" name="Google Shape;857;g3a3c86f7a5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g3a3c86f7a52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68</a:t>
            </a:fld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3a3c86f7a5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3a3c86f7a52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g3a3c86f7a52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69</a:t>
            </a:fld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9" name="Google Shape;86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0" name="Google Shape;87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6" name="Google Shape;87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4" name="Google Shape;5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3" name="Google Shape;88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3a401a1a731_0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9" name="Google Shape;889;g3a401a1a731_0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g3a401a1a731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6" name="Google Shape;896;g3a401a1a731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g3a401a1a731_0_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74</a:t>
            </a:fld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g3a401a1a73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Google Shape;902;g3a401a1a731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g3a401a1a731_0_9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75</a:t>
            </a:fld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3a401a1a731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3a401a1a731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g3a401a1a731_0_10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76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9" name="Google Shape;5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4" name="Google Shape;5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0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"/>
          <p:cNvSpPr txBox="1"/>
          <p:nvPr/>
        </p:nvSpPr>
        <p:spPr>
          <a:xfrm>
            <a:off x="106363" y="1999929"/>
            <a:ext cx="9037500" cy="16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4800" b="0" i="0" u="sng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48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將臨期第</a:t>
            </a:r>
            <a:r>
              <a:rPr lang="zh-TW" sz="4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四</a:t>
            </a:r>
            <a:r>
              <a:rPr lang="zh-TW" sz="48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主日</a:t>
            </a:r>
            <a:endParaRPr sz="4800" b="0" i="0" u="sng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4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97" name="Google Shape;497;p1"/>
          <p:cNvSpPr txBox="1"/>
          <p:nvPr/>
        </p:nvSpPr>
        <p:spPr>
          <a:xfrm>
            <a:off x="880844" y="4652975"/>
            <a:ext cx="7570800" cy="15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請關掉手機或轉至振動位置,準備好心靈</a:t>
            </a:r>
            <a:r>
              <a:rPr lang="zh-TW" sz="440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9" name="Google Shape;499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7"/>
          <p:cNvSpPr txBox="1"/>
          <p:nvPr/>
        </p:nvSpPr>
        <p:spPr>
          <a:xfrm>
            <a:off x="395288" y="333375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憐我們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7"/>
          <p:cNvSpPr/>
          <p:nvPr/>
        </p:nvSpPr>
        <p:spPr>
          <a:xfrm>
            <a:off x="323850" y="5159375"/>
            <a:ext cx="6607175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8"/>
          <p:cNvSpPr txBox="1"/>
          <p:nvPr/>
        </p:nvSpPr>
        <p:spPr>
          <a:xfrm>
            <a:off x="8459788" y="6354763"/>
            <a:ext cx="1857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"/>
          <p:cNvSpPr txBox="1"/>
          <p:nvPr/>
        </p:nvSpPr>
        <p:spPr>
          <a:xfrm>
            <a:off x="323850" y="3333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9"/>
          <p:cNvSpPr txBox="1"/>
          <p:nvPr/>
        </p:nvSpPr>
        <p:spPr>
          <a:xfrm>
            <a:off x="395288" y="1844675"/>
            <a:ext cx="8280400" cy="557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2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那時候，上主又對阿哈次說：「你向上主、你的天主，要求一個徵兆吧！或求諸陰府深處，或求諸上天高處。</a:t>
            </a:r>
            <a:r>
              <a:rPr lang="zh-TW" altLang="en-US" sz="42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」</a:t>
            </a:r>
            <a:endParaRPr lang="en-US" altLang="zh-TW" sz="42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  <a:p>
            <a:pPr algn="just"/>
            <a:endParaRPr lang="en-US" altLang="zh-CN" sz="42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  <a:p>
            <a:pPr algn="just"/>
            <a:r>
              <a:rPr lang="zh-CN" altLang="en-US" sz="42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阿哈次回答說：「我不要求，我不願試探上主。」</a:t>
            </a:r>
            <a:endParaRPr lang="en-US" altLang="zh-TW" sz="4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2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依撒意亞說：「達味的家族，你們聽吧！你們使人厭惡還不夠，還要使我的天主厭惡嗎？因此，吾主要親自給你們一個徵兆：看，有一位貞女要懷孕生子，給他起名叫厄瑪奴耳。」</a:t>
            </a:r>
            <a:endParaRPr lang="en-US" altLang="zh-TW" sz="4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 dirty="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ja-JP" altLang="en-US" sz="6600" b="1">
                <a:solidFill>
                  <a:schemeClr val="tx1"/>
                </a:solidFill>
              </a:rPr>
              <a:t>光榮的君王要進入城內，他就是萬軍的上主。</a:t>
            </a:r>
            <a:endParaRPr lang="zh-TW" altLang="en-US" sz="6600" b="1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聖保祿宗徒致羅馬人書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6324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基督耶穌的僕人保祿，蒙召作宗徒，被選拔去傳天主的福音。這福音是天主先前藉自己的先知，在聖經中論及他的兒子、我們主耶穌基督，所預許的。他按肉身，是生於達味的後裔。按至聖的神性，由於他從死者中復活，被立為具有大能的天主之子。</a:t>
            </a: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g3aa92dfece9_0_0"/>
          <p:cNvSpPr txBox="1"/>
          <p:nvPr/>
        </p:nvSpPr>
        <p:spPr>
          <a:xfrm>
            <a:off x="2993550" y="2756633"/>
            <a:ext cx="30000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6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主請來</a:t>
            </a:r>
            <a:endParaRPr sz="68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6" name="Google Shape;506;g3aa92dfece9_0_0"/>
          <p:cNvSpPr/>
          <p:nvPr/>
        </p:nvSpPr>
        <p:spPr>
          <a:xfrm>
            <a:off x="548825" y="910425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進  堂  曲</a:t>
            </a:r>
            <a:endParaRPr sz="48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藉著他，我們領受了宗徒職務的恩寵，為使萬民服從信德，以光榮他的聖名，其中也有你們這些蒙召屬於耶穌基督的人。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我保祿致書給一切住在羅馬，為天主所鍾愛，並蒙召為聖徒的人：願恩寵與平安，由我們的天主父，和我們的主耶穌基督，賜與你們。</a:t>
            </a: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>
          <a:extLst>
            <a:ext uri="{FF2B5EF4-FFF2-40B4-BE49-F238E27FC236}">
              <a16:creationId xmlns:a16="http://schemas.microsoft.com/office/drawing/2014/main" id="{A020023C-9595-B33E-3E06-E6A107AF9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1">
            <a:extLst>
              <a:ext uri="{FF2B5EF4-FFF2-40B4-BE49-F238E27FC236}">
                <a16:creationId xmlns:a16="http://schemas.microsoft.com/office/drawing/2014/main" id="{F74AA7DA-DFC0-CD58-F46C-E161F0D03039}"/>
              </a:ext>
            </a:extLst>
          </p:cNvPr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 dirty="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3896144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16"/>
          <p:cNvSpPr/>
          <p:nvPr/>
        </p:nvSpPr>
        <p:spPr>
          <a:xfrm>
            <a:off x="105508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恭讀聖瑪竇福音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5093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耶穌基督的誕生是這樣的：他的母親瑪利亞，許配於若瑟後，在同居前，因聖神有孕的事，已顯示出來。她的丈夫若瑟，因是義人，不願公開羞辱她，有意暗暗休退她。 </a:t>
            </a:r>
            <a:endParaRPr lang="ja-JP" altLang="en-US" sz="16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當若瑟在思慮這事時，看，在夢中，上主的天使顯現給他，說：「達味之子若瑟，不要怕，娶你的妻子瑪利亞，因為在她內受生的，是出於聖神。她要生一個兒子；你要給他起名叫耶穌，因為他要把自己的民族，由他們的罪惡中拯救出來。」 </a:t>
            </a:r>
            <a:endParaRPr lang="ja-JP" altLang="en-US" sz="4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這一切事的發生，是為應驗上主藉先知所說的話：「有一位貞女，將懷孕生子，人將稱他的名字為厄瑪奴耳，意思是：天主與我們同在。」</a:t>
            </a:r>
            <a:endParaRPr lang="en-US" altLang="zh-TW" sz="40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若瑟從夢中醒來，就照上主的天使所囑咐的去做，娶了他的妻子。</a:t>
            </a:r>
            <a:endParaRPr lang="ja-JP" altLang="en-US" sz="4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endParaRPr lang="en-US" altLang="zh-TW"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en-US" altLang="zh-CN" sz="28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lang="en-US" altLang="zh-TW" sz="28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3a4024ab1a9_3_0"/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dirty="0">
                <a:solidFill>
                  <a:schemeClr val="accent2"/>
                </a:solidFill>
              </a:rPr>
              <a:t>主請來 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  <p:sp>
        <p:nvSpPr>
          <p:cNvPr id="512" name="Google Shape;512;g3a4024ab1a9_3_0"/>
          <p:cNvSpPr txBox="1"/>
          <p:nvPr/>
        </p:nvSpPr>
        <p:spPr>
          <a:xfrm>
            <a:off x="251350" y="760575"/>
            <a:ext cx="8836500" cy="51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Maranatha	! 主基督請來！</a:t>
            </a:r>
            <a:endParaRPr sz="53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lvl="0" indent="-565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00"/>
              <a:buFont typeface="Microsoft YaHei"/>
              <a:buAutoNum type="arabicPeriod"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我是葉瑟的根苗達味後裔，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明亮的曉明之星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, 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上主之光。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lvl="0" indent="-565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00"/>
              <a:buFont typeface="Microsoft YaHei"/>
              <a:buAutoNum type="arabicPeriod"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聖神與新娘齊說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: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「請來」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願凡聞其聲者亦說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: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「請來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!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」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3" name="Google Shape;513;g3a4024ab1a9_3_0"/>
          <p:cNvSpPr txBox="1"/>
          <p:nvPr/>
        </p:nvSpPr>
        <p:spPr>
          <a:xfrm>
            <a:off x="2937525" y="44825"/>
            <a:ext cx="30000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主請來</a:t>
            </a:r>
            <a:endParaRPr sz="4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24"/>
          <p:cNvSpPr txBox="1"/>
          <p:nvPr/>
        </p:nvSpPr>
        <p:spPr>
          <a:xfrm>
            <a:off x="1979613" y="476250"/>
            <a:ext cx="5688012" cy="575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天主的獨生子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祂在萬世之前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由聖父所生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25"/>
          <p:cNvSpPr txBox="1"/>
          <p:nvPr/>
        </p:nvSpPr>
        <p:spPr>
          <a:xfrm>
            <a:off x="755650" y="1274763"/>
            <a:ext cx="8064500" cy="3449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祂是出自天主的天主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出自光明的光明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出自真天主的真天主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27"/>
          <p:cNvSpPr/>
          <p:nvPr/>
        </p:nvSpPr>
        <p:spPr>
          <a:xfrm>
            <a:off x="700150" y="188925"/>
            <a:ext cx="78813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62" name="Google Shape;662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3" name="Google Shape;663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8"/>
          <p:cNvSpPr txBox="1"/>
          <p:nvPr/>
        </p:nvSpPr>
        <p:spPr>
          <a:xfrm>
            <a:off x="233375" y="404825"/>
            <a:ext cx="8725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29"/>
          <p:cNvSpPr txBox="1"/>
          <p:nvPr/>
        </p:nvSpPr>
        <p:spPr>
          <a:xfrm>
            <a:off x="1116013" y="476250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30"/>
          <p:cNvSpPr txBox="1"/>
          <p:nvPr/>
        </p:nvSpPr>
        <p:spPr>
          <a:xfrm>
            <a:off x="484725" y="44450"/>
            <a:ext cx="8276400" cy="66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我信聖神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祂是主及</a:t>
            </a: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賦予生命者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由聖父聖子所共發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同享光榮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84" name="Google Shape;684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32"/>
          <p:cNvSpPr/>
          <p:nvPr/>
        </p:nvSpPr>
        <p:spPr>
          <a:xfrm>
            <a:off x="1331913" y="987425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領:我們同聲祈禱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a4024ab1a9_3_6"/>
          <p:cNvSpPr txBox="1"/>
          <p:nvPr/>
        </p:nvSpPr>
        <p:spPr>
          <a:xfrm>
            <a:off x="5651500" y="6308725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dirty="0">
                <a:solidFill>
                  <a:schemeClr val="accent2"/>
                </a:solidFill>
              </a:rPr>
              <a:t>主請來 2 of 2</a:t>
            </a:r>
            <a:endParaRPr sz="1600" dirty="0"/>
          </a:p>
        </p:txBody>
      </p:sp>
      <p:sp>
        <p:nvSpPr>
          <p:cNvPr id="519" name="Google Shape;519;g3a4024ab1a9_3_6"/>
          <p:cNvSpPr txBox="1"/>
          <p:nvPr/>
        </p:nvSpPr>
        <p:spPr>
          <a:xfrm>
            <a:off x="439850" y="201025"/>
            <a:ext cx="8547300" cy="6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Maranatha ！主基督請來！</a:t>
            </a:r>
            <a:endParaRPr sz="52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>
                <a:latin typeface="Microsoft YaHei"/>
                <a:ea typeface="Microsoft YaHei"/>
                <a:cs typeface="Microsoft YaHei"/>
                <a:sym typeface="Microsoft YaHei"/>
              </a:rPr>
              <a:t>3. </a:t>
            </a:r>
            <a:r>
              <a:rPr lang="zh-TW" sz="57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凡口渴者，請他前來；</a:t>
            </a:r>
            <a:endParaRPr sz="570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凡心懷熱望者請他前來</a:t>
            </a:r>
            <a:endParaRPr sz="570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暢飲永生的活水。</a:t>
            </a:r>
            <a:endParaRPr sz="570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>
                <a:latin typeface="Microsoft YaHei"/>
                <a:ea typeface="Microsoft YaHei"/>
                <a:cs typeface="Microsoft YaHei"/>
                <a:sym typeface="Microsoft YaHei"/>
              </a:rPr>
              <a:t>4. </a:t>
            </a:r>
            <a:r>
              <a:rPr lang="zh-TW" sz="57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是，我快要來！阿們！</a:t>
            </a:r>
            <a:endParaRPr sz="570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請來，我主耶穌！</a:t>
            </a:r>
            <a:endParaRPr sz="570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34"/>
          <p:cNvSpPr/>
          <p:nvPr/>
        </p:nvSpPr>
        <p:spPr>
          <a:xfrm>
            <a:off x="346075" y="0"/>
            <a:ext cx="87661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2025 禧 年 禱 文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天上之父，願祢賜予我們對祢聖子、我們的兄長耶穌基督的信德，以及聖神在我們心中點燃的愛德之火，重新喚醒我們</a:t>
            </a:r>
            <a:endParaRPr sz="6000" b="0" i="0" u="none" strike="noStrike" cap="none">
              <a:solidFill>
                <a:srgbClr val="00006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35"/>
          <p:cNvSpPr/>
          <p:nvPr/>
        </p:nvSpPr>
        <p:spPr>
          <a:xfrm>
            <a:off x="539750" y="141288"/>
            <a:ext cx="8424863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對祢天國來臨的真福盼望。願祢的恩寵將我們轉化，成為福音種子不倦的耕耘者；願這些種子從內在轉化人性與寰宇，懷著對新天新地的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36"/>
          <p:cNvSpPr/>
          <p:nvPr/>
        </p:nvSpPr>
        <p:spPr>
          <a:xfrm>
            <a:off x="611188" y="0"/>
            <a:ext cx="83343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確切期待——那時邪惡勢力終被擊潰，祢的光榮將永耀不息。願禧年之恩在我們「希望的旅人」心中，重燃對天鄉珍寶的渴慕；  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37"/>
          <p:cNvSpPr/>
          <p:nvPr/>
        </p:nvSpPr>
        <p:spPr>
          <a:xfrm>
            <a:off x="792163" y="549275"/>
            <a:ext cx="8334375" cy="55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願這恩寵將救主之喜樂與平安，廣傳於普世大地。祢是我們永受讚頌的天主，願光榮與讚美永歸於祢。  阿們。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721" name="Google Shape;721;g3aa94af582d_0_0"/>
          <p:cNvSpPr/>
          <p:nvPr/>
        </p:nvSpPr>
        <p:spPr>
          <a:xfrm>
            <a:off x="730200" y="2477450"/>
            <a:ext cx="7683600" cy="38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1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48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68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聖母領報歌</a:t>
            </a:r>
            <a:endParaRPr sz="68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" name="Google Shape;727;g3a3c86f7a52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46175" cy="655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3" name="Google Shape;733;g3a3c86f7a52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06075" cy="66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9" name="Google Shape;739;g3a3c86f7a52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42000" cy="663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5" name="Google Shape;745;g3a3c86f7a52_0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42000" cy="663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39"/>
          <p:cNvSpPr txBox="1"/>
          <p:nvPr/>
        </p:nvSpPr>
        <p:spPr>
          <a:xfrm>
            <a:off x="395288" y="1412875"/>
            <a:ext cx="8347075" cy="5170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們共同奉獻的聖祭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525" name="Google Shape;525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41"/>
          <p:cNvSpPr/>
          <p:nvPr/>
        </p:nvSpPr>
        <p:spPr>
          <a:xfrm>
            <a:off x="323850" y="1844675"/>
            <a:ext cx="8351838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61" name="Google Shape;761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42"/>
          <p:cNvSpPr txBox="1"/>
          <p:nvPr/>
        </p:nvSpPr>
        <p:spPr>
          <a:xfrm>
            <a:off x="89775" y="1700225"/>
            <a:ext cx="90543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43"/>
          <p:cNvSpPr txBox="1"/>
          <p:nvPr/>
        </p:nvSpPr>
        <p:spPr>
          <a:xfrm>
            <a:off x="387350" y="692150"/>
            <a:ext cx="8424863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請眾感謝主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43"/>
          <p:cNvSpPr/>
          <p:nvPr/>
        </p:nvSpPr>
        <p:spPr>
          <a:xfrm>
            <a:off x="315913" y="3330575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44"/>
          <p:cNvSpPr/>
          <p:nvPr/>
        </p:nvSpPr>
        <p:spPr>
          <a:xfrm>
            <a:off x="305200" y="260350"/>
            <a:ext cx="8725200" cy="6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786" name="Google Shape;786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46"/>
          <p:cNvSpPr txBox="1"/>
          <p:nvPr/>
        </p:nvSpPr>
        <p:spPr>
          <a:xfrm>
            <a:off x="323850" y="476250"/>
            <a:ext cx="8713788" cy="4092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3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我們傳報祢的聖死，阿們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我們歌頌祢的復活，阿們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4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我們期待祢光榮地來臨。阿們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zh-TW" sz="4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4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4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47"/>
          <p:cNvSpPr/>
          <p:nvPr/>
        </p:nvSpPr>
        <p:spPr>
          <a:xfrm>
            <a:off x="323850" y="404825"/>
            <a:ext cx="8580900" cy="61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全能的天主聖父,一切崇敬和榮耀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藉著基督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偕同基督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在基督內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並聯合聖神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都歸於祢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zh-TW" sz="6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直到永遠。 </a:t>
            </a: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03" name="Google Shape;803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49"/>
          <p:cNvSpPr txBox="1"/>
          <p:nvPr/>
        </p:nvSpPr>
        <p:spPr>
          <a:xfrm>
            <a:off x="215425" y="115900"/>
            <a:ext cx="8796900" cy="65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"/>
          <p:cNvSpPr txBox="1"/>
          <p:nvPr/>
        </p:nvSpPr>
        <p:spPr>
          <a:xfrm>
            <a:off x="179400" y="333375"/>
            <a:ext cx="8796600" cy="52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815" name="Google Shape;815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51"/>
          <p:cNvSpPr/>
          <p:nvPr/>
        </p:nvSpPr>
        <p:spPr>
          <a:xfrm>
            <a:off x="250825" y="0"/>
            <a:ext cx="7069138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52"/>
          <p:cNvSpPr txBox="1"/>
          <p:nvPr/>
        </p:nvSpPr>
        <p:spPr>
          <a:xfrm>
            <a:off x="179388" y="625475"/>
            <a:ext cx="8569325" cy="193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53"/>
          <p:cNvSpPr txBox="1"/>
          <p:nvPr/>
        </p:nvSpPr>
        <p:spPr>
          <a:xfrm>
            <a:off x="628350" y="44450"/>
            <a:ext cx="8258100" cy="65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lang="zh-TW" sz="54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求</a:t>
            </a:r>
            <a:r>
              <a:rPr lang="zh-TW" sz="6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垂憐我們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lang="zh-TW" sz="54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垂憐我們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lang="zh-TW" sz="5400" b="0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lang="zh-TW" sz="60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賜給我們平安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2" name="Google Shape;842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843" name="Google Shape;843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g3aaa50201ad_0_0"/>
          <p:cNvSpPr txBox="1"/>
          <p:nvPr/>
        </p:nvSpPr>
        <p:spPr>
          <a:xfrm>
            <a:off x="468288" y="1848875"/>
            <a:ext cx="8207400" cy="258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endParaRPr sz="4800" b="1" i="0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66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天主聖子懇求降臨</a:t>
            </a:r>
            <a:endParaRPr sz="66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4" name="Google Shape;854;g3a3c86f7a52_0_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06075" cy="66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" name="Google Shape;860;g3a3c86f7a52_0_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6" name="Google Shape;866;g3a3c86f7a52_0_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"/>
          <p:cNvSpPr txBox="1"/>
          <p:nvPr/>
        </p:nvSpPr>
        <p:spPr>
          <a:xfrm>
            <a:off x="971550" y="460375"/>
            <a:ext cx="7921625" cy="575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現在我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們大家認罪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虔誠地舉行聖祭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73" name="Google Shape;87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 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59"/>
          <p:cNvSpPr txBox="1"/>
          <p:nvPr/>
        </p:nvSpPr>
        <p:spPr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59"/>
          <p:cNvSpPr/>
          <p:nvPr/>
        </p:nvSpPr>
        <p:spPr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g3a401a1a731_0_261"/>
          <p:cNvSpPr/>
          <p:nvPr/>
        </p:nvSpPr>
        <p:spPr>
          <a:xfrm>
            <a:off x="1371600" y="33528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92" name="Google Shape;892;g3a401a1a731_0_261"/>
          <p:cNvSpPr/>
          <p:nvPr/>
        </p:nvSpPr>
        <p:spPr>
          <a:xfrm>
            <a:off x="286250" y="1940400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48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93" name="Google Shape;893;g3a401a1a731_0_261"/>
          <p:cNvSpPr txBox="1"/>
          <p:nvPr/>
        </p:nvSpPr>
        <p:spPr>
          <a:xfrm>
            <a:off x="1344750" y="3083400"/>
            <a:ext cx="64545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6000" b="1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快來至聖默西亞</a:t>
            </a:r>
            <a:endParaRPr sz="6000" b="1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g3a401a1a731_0_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88250" cy="65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5" name="Google Shape;905;g3a401a1a731_0_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" name="Google Shape;911;g3a401a1a731_0_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70175" cy="657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"/>
          <p:cNvSpPr/>
          <p:nvPr/>
        </p:nvSpPr>
        <p:spPr>
          <a:xfrm>
            <a:off x="917575" y="476250"/>
            <a:ext cx="7615238" cy="5978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我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行為上            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"/>
          <p:cNvSpPr txBox="1"/>
          <p:nvPr/>
        </p:nvSpPr>
        <p:spPr>
          <a:xfrm>
            <a:off x="611188" y="44450"/>
            <a:ext cx="8208962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2167</Words>
  <Application>Microsoft Macintosh PowerPoint</Application>
  <PresentationFormat>On-screen Show (4:3)</PresentationFormat>
  <Paragraphs>281</Paragraphs>
  <Slides>76</Slides>
  <Notes>74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76</vt:i4>
      </vt:variant>
    </vt:vector>
  </HeadingPairs>
  <TitlesOfParts>
    <vt:vector size="89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PowerPoint Presentation</vt:lpstr>
      <vt:lpstr>PowerPoint Presentation</vt:lpstr>
      <vt:lpstr>PowerPoint Presentation</vt:lpstr>
      <vt:lpstr>PowerPoint Presentation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10</cp:revision>
  <dcterms:created xsi:type="dcterms:W3CDTF">2011-12-14T12:22:07Z</dcterms:created>
  <dcterms:modified xsi:type="dcterms:W3CDTF">2025-12-19T01:49:52Z</dcterms:modified>
</cp:coreProperties>
</file>